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30275213" cy="42803763"/>
  <p:notesSz cx="6616700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3208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11094" algn="l" rtl="0" eaLnBrk="0" fontAlgn="base" hangingPunct="0">
      <a:spcBef>
        <a:spcPct val="0"/>
      </a:spcBef>
      <a:spcAft>
        <a:spcPct val="0"/>
      </a:spcAft>
      <a:defRPr sz="3208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22187" algn="l" rtl="0" eaLnBrk="0" fontAlgn="base" hangingPunct="0">
      <a:spcBef>
        <a:spcPct val="0"/>
      </a:spcBef>
      <a:spcAft>
        <a:spcPct val="0"/>
      </a:spcAft>
      <a:defRPr sz="3208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33281" algn="l" rtl="0" eaLnBrk="0" fontAlgn="base" hangingPunct="0">
      <a:spcBef>
        <a:spcPct val="0"/>
      </a:spcBef>
      <a:spcAft>
        <a:spcPct val="0"/>
      </a:spcAft>
      <a:defRPr sz="3208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44374" algn="l" rtl="0" eaLnBrk="0" fontAlgn="base" hangingPunct="0">
      <a:spcBef>
        <a:spcPct val="0"/>
      </a:spcBef>
      <a:spcAft>
        <a:spcPct val="0"/>
      </a:spcAft>
      <a:defRPr sz="3208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55468" algn="l" defTabSz="1222187" rtl="0" eaLnBrk="1" latinLnBrk="0" hangingPunct="1">
      <a:defRPr sz="3208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3666561" algn="l" defTabSz="1222187" rtl="0" eaLnBrk="1" latinLnBrk="0" hangingPunct="1">
      <a:defRPr sz="3208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4277655" algn="l" defTabSz="1222187" rtl="0" eaLnBrk="1" latinLnBrk="0" hangingPunct="1">
      <a:defRPr sz="3208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4888748" algn="l" defTabSz="1222187" rtl="0" eaLnBrk="1" latinLnBrk="0" hangingPunct="1">
      <a:defRPr sz="3208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A4A3A4"/>
          </p15:clr>
        </p15:guide>
        <p15:guide id="2" pos="95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9933"/>
    <a:srgbClr val="DDDDF7"/>
    <a:srgbClr val="DCEBFF"/>
    <a:srgbClr val="FFD5FF"/>
    <a:srgbClr val="FFCCFF"/>
    <a:srgbClr val="FF66CC"/>
    <a:srgbClr val="009999"/>
    <a:srgbClr val="33CC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4" autoAdjust="0"/>
    <p:restoredTop sz="94683" autoAdjust="0"/>
  </p:normalViewPr>
  <p:slideViewPr>
    <p:cSldViewPr>
      <p:cViewPr>
        <p:scale>
          <a:sx n="41" d="100"/>
          <a:sy n="41" d="100"/>
        </p:scale>
        <p:origin x="36" y="48"/>
      </p:cViewPr>
      <p:guideLst>
        <p:guide orient="horz" pos="13482"/>
        <p:guide pos="95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670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28" tIns="45315" rIns="90628" bIns="45315" numCol="1" anchor="t" anchorCtr="0" compatLnSpc="1">
            <a:prstTxWarp prst="textNoShape">
              <a:avLst/>
            </a:prstTxWarp>
          </a:bodyPr>
          <a:lstStyle>
            <a:lvl1pPr defTabSz="906463">
              <a:defRPr sz="1200"/>
            </a:lvl1pPr>
          </a:lstStyle>
          <a:p>
            <a:pPr>
              <a:defRPr/>
            </a:pPr>
            <a:endParaRPr lang="zh-CN" alt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49675" y="0"/>
            <a:ext cx="28670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28" tIns="45315" rIns="90628" bIns="45315" numCol="1" anchor="t" anchorCtr="0" compatLnSpc="1">
            <a:prstTxWarp prst="textNoShape">
              <a:avLst/>
            </a:prstTxWarp>
          </a:bodyPr>
          <a:lstStyle>
            <a:lvl1pPr algn="r" defTabSz="906463">
              <a:defRPr sz="1200"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670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28" tIns="45315" rIns="90628" bIns="45315" numCol="1" anchor="b" anchorCtr="0" compatLnSpc="1">
            <a:prstTxWarp prst="textNoShape">
              <a:avLst/>
            </a:prstTxWarp>
          </a:bodyPr>
          <a:lstStyle>
            <a:lvl1pPr defTabSz="906463">
              <a:defRPr sz="1200"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49675" y="9431338"/>
            <a:ext cx="28670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28" tIns="45315" rIns="90628" bIns="45315" numCol="1" anchor="b" anchorCtr="0" compatLnSpc="1">
            <a:prstTxWarp prst="textNoShape">
              <a:avLst/>
            </a:prstTxWarp>
          </a:bodyPr>
          <a:lstStyle>
            <a:lvl1pPr algn="r" defTabSz="906463">
              <a:defRPr sz="1200"/>
            </a:lvl1pPr>
          </a:lstStyle>
          <a:p>
            <a:pPr>
              <a:defRPr/>
            </a:pPr>
            <a:fld id="{6B87150E-535E-4EAE-AF36-135D655B0AB5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3511881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217" y="13296651"/>
            <a:ext cx="25734781" cy="91761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0433" y="24256314"/>
            <a:ext cx="21194348" cy="10938457"/>
          </a:xfrm>
        </p:spPr>
        <p:txBody>
          <a:bodyPr/>
          <a:lstStyle>
            <a:lvl1pPr marL="0" indent="0" algn="ctr">
              <a:buNone/>
              <a:defRPr/>
            </a:lvl1pPr>
            <a:lvl2pPr marL="610773" indent="0" algn="ctr">
              <a:buNone/>
              <a:defRPr/>
            </a:lvl2pPr>
            <a:lvl3pPr marL="1221547" indent="0" algn="ctr">
              <a:buNone/>
              <a:defRPr/>
            </a:lvl3pPr>
            <a:lvl4pPr marL="1832320" indent="0" algn="ctr">
              <a:buNone/>
              <a:defRPr/>
            </a:lvl4pPr>
            <a:lvl5pPr marL="2443094" indent="0" algn="ctr">
              <a:buNone/>
              <a:defRPr/>
            </a:lvl5pPr>
            <a:lvl6pPr marL="3053867" indent="0" algn="ctr">
              <a:buNone/>
              <a:defRPr/>
            </a:lvl6pPr>
            <a:lvl7pPr marL="3664641" indent="0" algn="ctr">
              <a:buNone/>
              <a:defRPr/>
            </a:lvl7pPr>
            <a:lvl8pPr marL="4275414" indent="0" algn="ctr">
              <a:buNone/>
              <a:defRPr/>
            </a:lvl8pPr>
            <a:lvl9pPr marL="488618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A3EAA-9E3B-4B83-BBE1-461149B6C9D9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91375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DF004-1EFF-48D7-B110-A5937EF6A341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215482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267" y="27505193"/>
            <a:ext cx="25734781" cy="8501798"/>
          </a:xfrm>
        </p:spPr>
        <p:txBody>
          <a:bodyPr anchor="t"/>
          <a:lstStyle>
            <a:lvl1pPr algn="l">
              <a:defRPr sz="534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267" y="18142400"/>
            <a:ext cx="25734781" cy="9362792"/>
          </a:xfrm>
        </p:spPr>
        <p:txBody>
          <a:bodyPr anchor="b"/>
          <a:lstStyle>
            <a:lvl1pPr marL="0" indent="0">
              <a:buNone/>
              <a:defRPr sz="2672"/>
            </a:lvl1pPr>
            <a:lvl2pPr marL="610773" indent="0">
              <a:buNone/>
              <a:defRPr sz="2405"/>
            </a:lvl2pPr>
            <a:lvl3pPr marL="1221547" indent="0">
              <a:buNone/>
              <a:defRPr sz="2137"/>
            </a:lvl3pPr>
            <a:lvl4pPr marL="1832320" indent="0">
              <a:buNone/>
              <a:defRPr sz="1870"/>
            </a:lvl4pPr>
            <a:lvl5pPr marL="2443094" indent="0">
              <a:buNone/>
              <a:defRPr sz="1870"/>
            </a:lvl5pPr>
            <a:lvl6pPr marL="3053867" indent="0">
              <a:buNone/>
              <a:defRPr sz="1870"/>
            </a:lvl6pPr>
            <a:lvl7pPr marL="3664641" indent="0">
              <a:buNone/>
              <a:defRPr sz="1870"/>
            </a:lvl7pPr>
            <a:lvl8pPr marL="4275414" indent="0">
              <a:buNone/>
              <a:defRPr sz="1870"/>
            </a:lvl8pPr>
            <a:lvl9pPr marL="4886188" indent="0">
              <a:buNone/>
              <a:defRPr sz="187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9F7B0-C684-4FB5-9DD4-3B67EEC1724A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15631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70217" y="12363553"/>
            <a:ext cx="12765453" cy="25683531"/>
          </a:xfrm>
        </p:spPr>
        <p:txBody>
          <a:bodyPr/>
          <a:lstStyle>
            <a:lvl1pPr>
              <a:defRPr sz="3741"/>
            </a:lvl1pPr>
            <a:lvl2pPr>
              <a:defRPr sz="3206"/>
            </a:lvl2pPr>
            <a:lvl3pPr>
              <a:defRPr sz="2672"/>
            </a:lvl3pPr>
            <a:lvl4pPr>
              <a:defRPr sz="2405"/>
            </a:lvl4pPr>
            <a:lvl5pPr>
              <a:defRPr sz="2405"/>
            </a:lvl5pPr>
            <a:lvl6pPr>
              <a:defRPr sz="2405"/>
            </a:lvl6pPr>
            <a:lvl7pPr>
              <a:defRPr sz="2405"/>
            </a:lvl7pPr>
            <a:lvl8pPr>
              <a:defRPr sz="2405"/>
            </a:lvl8pPr>
            <a:lvl9pPr>
              <a:defRPr sz="24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39544" y="12363553"/>
            <a:ext cx="12765454" cy="25683531"/>
          </a:xfrm>
        </p:spPr>
        <p:txBody>
          <a:bodyPr/>
          <a:lstStyle>
            <a:lvl1pPr>
              <a:defRPr sz="3741"/>
            </a:lvl1pPr>
            <a:lvl2pPr>
              <a:defRPr sz="3206"/>
            </a:lvl2pPr>
            <a:lvl3pPr>
              <a:defRPr sz="2672"/>
            </a:lvl3pPr>
            <a:lvl4pPr>
              <a:defRPr sz="2405"/>
            </a:lvl4pPr>
            <a:lvl5pPr>
              <a:defRPr sz="2405"/>
            </a:lvl5pPr>
            <a:lvl6pPr>
              <a:defRPr sz="2405"/>
            </a:lvl6pPr>
            <a:lvl7pPr>
              <a:defRPr sz="2405"/>
            </a:lvl7pPr>
            <a:lvl8pPr>
              <a:defRPr sz="2405"/>
            </a:lvl8pPr>
            <a:lvl9pPr>
              <a:defRPr sz="24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2B71A-13A0-4543-B0DD-E534E4891325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752904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187" y="1713508"/>
            <a:ext cx="27246842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186" y="9581224"/>
            <a:ext cx="13377073" cy="3993237"/>
          </a:xfrm>
        </p:spPr>
        <p:txBody>
          <a:bodyPr anchor="b"/>
          <a:lstStyle>
            <a:lvl1pPr marL="0" indent="0">
              <a:buNone/>
              <a:defRPr sz="3206" b="1"/>
            </a:lvl1pPr>
            <a:lvl2pPr marL="610773" indent="0">
              <a:buNone/>
              <a:defRPr sz="2672" b="1"/>
            </a:lvl2pPr>
            <a:lvl3pPr marL="1221547" indent="0">
              <a:buNone/>
              <a:defRPr sz="2405" b="1"/>
            </a:lvl3pPr>
            <a:lvl4pPr marL="1832320" indent="0">
              <a:buNone/>
              <a:defRPr sz="2137" b="1"/>
            </a:lvl4pPr>
            <a:lvl5pPr marL="2443094" indent="0">
              <a:buNone/>
              <a:defRPr sz="2137" b="1"/>
            </a:lvl5pPr>
            <a:lvl6pPr marL="3053867" indent="0">
              <a:buNone/>
              <a:defRPr sz="2137" b="1"/>
            </a:lvl6pPr>
            <a:lvl7pPr marL="3664641" indent="0">
              <a:buNone/>
              <a:defRPr sz="2137" b="1"/>
            </a:lvl7pPr>
            <a:lvl8pPr marL="4275414" indent="0">
              <a:buNone/>
              <a:defRPr sz="2137" b="1"/>
            </a:lvl8pPr>
            <a:lvl9pPr marL="4886188" indent="0">
              <a:buNone/>
              <a:defRPr sz="213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4186" y="13574461"/>
            <a:ext cx="13377073" cy="24661363"/>
          </a:xfrm>
        </p:spPr>
        <p:txBody>
          <a:bodyPr/>
          <a:lstStyle>
            <a:lvl1pPr>
              <a:defRPr sz="3206"/>
            </a:lvl1pPr>
            <a:lvl2pPr>
              <a:defRPr sz="2672"/>
            </a:lvl2pPr>
            <a:lvl3pPr>
              <a:defRPr sz="2405"/>
            </a:lvl3pPr>
            <a:lvl4pPr>
              <a:defRPr sz="2137"/>
            </a:lvl4pPr>
            <a:lvl5pPr>
              <a:defRPr sz="2137"/>
            </a:lvl5pPr>
            <a:lvl6pPr>
              <a:defRPr sz="2137"/>
            </a:lvl6pPr>
            <a:lvl7pPr>
              <a:defRPr sz="2137"/>
            </a:lvl7pPr>
            <a:lvl8pPr>
              <a:defRPr sz="2137"/>
            </a:lvl8pPr>
            <a:lvl9pPr>
              <a:defRPr sz="21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706" y="9581224"/>
            <a:ext cx="13381322" cy="3993237"/>
          </a:xfrm>
        </p:spPr>
        <p:txBody>
          <a:bodyPr anchor="b"/>
          <a:lstStyle>
            <a:lvl1pPr marL="0" indent="0">
              <a:buNone/>
              <a:defRPr sz="3206" b="1"/>
            </a:lvl1pPr>
            <a:lvl2pPr marL="610773" indent="0">
              <a:buNone/>
              <a:defRPr sz="2672" b="1"/>
            </a:lvl2pPr>
            <a:lvl3pPr marL="1221547" indent="0">
              <a:buNone/>
              <a:defRPr sz="2405" b="1"/>
            </a:lvl3pPr>
            <a:lvl4pPr marL="1832320" indent="0">
              <a:buNone/>
              <a:defRPr sz="2137" b="1"/>
            </a:lvl4pPr>
            <a:lvl5pPr marL="2443094" indent="0">
              <a:buNone/>
              <a:defRPr sz="2137" b="1"/>
            </a:lvl5pPr>
            <a:lvl6pPr marL="3053867" indent="0">
              <a:buNone/>
              <a:defRPr sz="2137" b="1"/>
            </a:lvl6pPr>
            <a:lvl7pPr marL="3664641" indent="0">
              <a:buNone/>
              <a:defRPr sz="2137" b="1"/>
            </a:lvl7pPr>
            <a:lvl8pPr marL="4275414" indent="0">
              <a:buNone/>
              <a:defRPr sz="2137" b="1"/>
            </a:lvl8pPr>
            <a:lvl9pPr marL="4886188" indent="0">
              <a:buNone/>
              <a:defRPr sz="213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706" y="13574461"/>
            <a:ext cx="13381322" cy="24661363"/>
          </a:xfrm>
        </p:spPr>
        <p:txBody>
          <a:bodyPr/>
          <a:lstStyle>
            <a:lvl1pPr>
              <a:defRPr sz="3206"/>
            </a:lvl1pPr>
            <a:lvl2pPr>
              <a:defRPr sz="2672"/>
            </a:lvl2pPr>
            <a:lvl3pPr>
              <a:defRPr sz="2405"/>
            </a:lvl3pPr>
            <a:lvl4pPr>
              <a:defRPr sz="2137"/>
            </a:lvl4pPr>
            <a:lvl5pPr>
              <a:defRPr sz="2137"/>
            </a:lvl5pPr>
            <a:lvl6pPr>
              <a:defRPr sz="2137"/>
            </a:lvl6pPr>
            <a:lvl7pPr>
              <a:defRPr sz="2137"/>
            </a:lvl7pPr>
            <a:lvl8pPr>
              <a:defRPr sz="2137"/>
            </a:lvl8pPr>
            <a:lvl9pPr>
              <a:defRPr sz="21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68E2F-694C-4FE0-8CC3-86AA727A05E3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509519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606116-03A3-4DAA-840E-4D3CD7621650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406263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3BCFE-B2E6-44F0-AA05-02F3ABBA5233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2005069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187" y="1705025"/>
            <a:ext cx="9960069" cy="7252718"/>
          </a:xfrm>
        </p:spPr>
        <p:txBody>
          <a:bodyPr anchor="b"/>
          <a:lstStyle>
            <a:lvl1pPr algn="l">
              <a:defRPr sz="267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7404" y="1705026"/>
            <a:ext cx="16923624" cy="36530798"/>
          </a:xfrm>
        </p:spPr>
        <p:txBody>
          <a:bodyPr/>
          <a:lstStyle>
            <a:lvl1pPr>
              <a:defRPr sz="4275"/>
            </a:lvl1pPr>
            <a:lvl2pPr>
              <a:defRPr sz="3741"/>
            </a:lvl2pPr>
            <a:lvl3pPr>
              <a:defRPr sz="3206"/>
            </a:lvl3pPr>
            <a:lvl4pPr>
              <a:defRPr sz="2672"/>
            </a:lvl4pPr>
            <a:lvl5pPr>
              <a:defRPr sz="2672"/>
            </a:lvl5pPr>
            <a:lvl6pPr>
              <a:defRPr sz="2672"/>
            </a:lvl6pPr>
            <a:lvl7pPr>
              <a:defRPr sz="2672"/>
            </a:lvl7pPr>
            <a:lvl8pPr>
              <a:defRPr sz="2672"/>
            </a:lvl8pPr>
            <a:lvl9pPr>
              <a:defRPr sz="267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187" y="8957744"/>
            <a:ext cx="9960069" cy="29278079"/>
          </a:xfrm>
        </p:spPr>
        <p:txBody>
          <a:bodyPr/>
          <a:lstStyle>
            <a:lvl1pPr marL="0" indent="0">
              <a:buNone/>
              <a:defRPr sz="1870"/>
            </a:lvl1pPr>
            <a:lvl2pPr marL="610773" indent="0">
              <a:buNone/>
              <a:defRPr sz="1603"/>
            </a:lvl2pPr>
            <a:lvl3pPr marL="1221547" indent="0">
              <a:buNone/>
              <a:defRPr sz="1336"/>
            </a:lvl3pPr>
            <a:lvl4pPr marL="1832320" indent="0">
              <a:buNone/>
              <a:defRPr sz="1202"/>
            </a:lvl4pPr>
            <a:lvl5pPr marL="2443094" indent="0">
              <a:buNone/>
              <a:defRPr sz="1202"/>
            </a:lvl5pPr>
            <a:lvl6pPr marL="3053867" indent="0">
              <a:buNone/>
              <a:defRPr sz="1202"/>
            </a:lvl6pPr>
            <a:lvl7pPr marL="3664641" indent="0">
              <a:buNone/>
              <a:defRPr sz="1202"/>
            </a:lvl7pPr>
            <a:lvl8pPr marL="4275414" indent="0">
              <a:buNone/>
              <a:defRPr sz="1202"/>
            </a:lvl8pPr>
            <a:lvl9pPr marL="4886188" indent="0">
              <a:buNone/>
              <a:defRPr sz="12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22AA3-4C1E-4A8C-8178-FF6D3193ECFA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4060128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3569" y="29963059"/>
            <a:ext cx="18165977" cy="3537291"/>
          </a:xfrm>
        </p:spPr>
        <p:txBody>
          <a:bodyPr anchor="b"/>
          <a:lstStyle>
            <a:lvl1pPr algn="l">
              <a:defRPr sz="267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3569" y="3823583"/>
            <a:ext cx="18165977" cy="25683530"/>
          </a:xfrm>
        </p:spPr>
        <p:txBody>
          <a:bodyPr/>
          <a:lstStyle>
            <a:lvl1pPr marL="0" indent="0">
              <a:buNone/>
              <a:defRPr sz="4275"/>
            </a:lvl1pPr>
            <a:lvl2pPr marL="610773" indent="0">
              <a:buNone/>
              <a:defRPr sz="3741"/>
            </a:lvl2pPr>
            <a:lvl3pPr marL="1221547" indent="0">
              <a:buNone/>
              <a:defRPr sz="3206"/>
            </a:lvl3pPr>
            <a:lvl4pPr marL="1832320" indent="0">
              <a:buNone/>
              <a:defRPr sz="2672"/>
            </a:lvl4pPr>
            <a:lvl5pPr marL="2443094" indent="0">
              <a:buNone/>
              <a:defRPr sz="2672"/>
            </a:lvl5pPr>
            <a:lvl6pPr marL="3053867" indent="0">
              <a:buNone/>
              <a:defRPr sz="2672"/>
            </a:lvl6pPr>
            <a:lvl7pPr marL="3664641" indent="0">
              <a:buNone/>
              <a:defRPr sz="2672"/>
            </a:lvl7pPr>
            <a:lvl8pPr marL="4275414" indent="0">
              <a:buNone/>
              <a:defRPr sz="2672"/>
            </a:lvl8pPr>
            <a:lvl9pPr marL="4886188" indent="0">
              <a:buNone/>
              <a:defRPr sz="2672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3569" y="33500350"/>
            <a:ext cx="18165977" cy="5023885"/>
          </a:xfrm>
        </p:spPr>
        <p:txBody>
          <a:bodyPr/>
          <a:lstStyle>
            <a:lvl1pPr marL="0" indent="0">
              <a:buNone/>
              <a:defRPr sz="1870"/>
            </a:lvl1pPr>
            <a:lvl2pPr marL="610773" indent="0">
              <a:buNone/>
              <a:defRPr sz="1603"/>
            </a:lvl2pPr>
            <a:lvl3pPr marL="1221547" indent="0">
              <a:buNone/>
              <a:defRPr sz="1336"/>
            </a:lvl3pPr>
            <a:lvl4pPr marL="1832320" indent="0">
              <a:buNone/>
              <a:defRPr sz="1202"/>
            </a:lvl4pPr>
            <a:lvl5pPr marL="2443094" indent="0">
              <a:buNone/>
              <a:defRPr sz="1202"/>
            </a:lvl5pPr>
            <a:lvl6pPr marL="3053867" indent="0">
              <a:buNone/>
              <a:defRPr sz="1202"/>
            </a:lvl6pPr>
            <a:lvl7pPr marL="3664641" indent="0">
              <a:buNone/>
              <a:defRPr sz="1202"/>
            </a:lvl7pPr>
            <a:lvl8pPr marL="4275414" indent="0">
              <a:buNone/>
              <a:defRPr sz="1202"/>
            </a:lvl8pPr>
            <a:lvl9pPr marL="4886188" indent="0">
              <a:buNone/>
              <a:defRPr sz="12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2A814-D6C7-4465-87EE-5C7D3A112B94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1029341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C1050-5987-4C82-93A5-4C5F02AC873C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3646656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572363" y="3804497"/>
            <a:ext cx="6432634" cy="342425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70218" y="3804497"/>
            <a:ext cx="19098273" cy="342425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7B811-E728-4472-8551-66D174C7520D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  <p:extLst>
      <p:ext uri="{BB962C8B-B14F-4D97-AF65-F5344CB8AC3E}">
        <p14:creationId xmlns:p14="http://schemas.microsoft.com/office/powerpoint/2010/main" val="2365267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70217" y="3804496"/>
            <a:ext cx="25734781" cy="7133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12396" tIns="156197" rIns="312396" bIns="1561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70217" y="12363553"/>
            <a:ext cx="25734781" cy="2568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12396" tIns="156197" rIns="312396" bIns="1561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/>
              <a:t>Click to edit Master text styles</a:t>
            </a:r>
          </a:p>
          <a:p>
            <a:pPr lvl="1"/>
            <a:r>
              <a:rPr lang="en-GB" altLang="zh-CN"/>
              <a:t>Second level</a:t>
            </a:r>
          </a:p>
          <a:p>
            <a:pPr lvl="2"/>
            <a:r>
              <a:rPr lang="en-GB" altLang="zh-CN"/>
              <a:t>Third level</a:t>
            </a:r>
          </a:p>
          <a:p>
            <a:pPr lvl="3"/>
            <a:r>
              <a:rPr lang="en-GB" altLang="zh-CN"/>
              <a:t>Fourth level</a:t>
            </a:r>
          </a:p>
          <a:p>
            <a:pPr lvl="4"/>
            <a:r>
              <a:rPr lang="en-GB" altLang="zh-CN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70218" y="38999267"/>
            <a:ext cx="6307336" cy="285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12396" tIns="156197" rIns="312396" bIns="156197" numCol="1" anchor="t" anchorCtr="0" compatLnSpc="1">
            <a:prstTxWarp prst="textNoShape">
              <a:avLst/>
            </a:prstTxWarp>
          </a:bodyPr>
          <a:lstStyle>
            <a:lvl1pPr>
              <a:defRPr sz="6412">
                <a:ea typeface="宋体" pitchFamily="2" charset="-122"/>
              </a:defRPr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4457" y="38999267"/>
            <a:ext cx="9586301" cy="285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12396" tIns="156197" rIns="312396" bIns="156197" numCol="1" anchor="t" anchorCtr="0" compatLnSpc="1">
            <a:prstTxWarp prst="textNoShape">
              <a:avLst/>
            </a:prstTxWarp>
          </a:bodyPr>
          <a:lstStyle>
            <a:lvl1pPr algn="ctr">
              <a:defRPr sz="6412">
                <a:ea typeface="宋体" pitchFamily="2" charset="-122"/>
              </a:defRPr>
            </a:lvl1pPr>
          </a:lstStyle>
          <a:p>
            <a:pPr>
              <a:defRPr/>
            </a:pPr>
            <a:endParaRPr lang="en-GB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7662" y="38999267"/>
            <a:ext cx="6307336" cy="285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12396" tIns="156197" rIns="312396" bIns="156197" numCol="1" anchor="t" anchorCtr="0" compatLnSpc="1">
            <a:prstTxWarp prst="textNoShape">
              <a:avLst/>
            </a:prstTxWarp>
          </a:bodyPr>
          <a:lstStyle>
            <a:lvl1pPr algn="r">
              <a:defRPr sz="6412">
                <a:ea typeface="宋体" pitchFamily="2" charset="-122"/>
              </a:defRPr>
            </a:lvl1pPr>
          </a:lstStyle>
          <a:p>
            <a:pPr>
              <a:defRPr/>
            </a:pPr>
            <a:fld id="{5C76B971-F83A-4546-BF37-CFF0EA834CE3}" type="slidenum">
              <a:rPr lang="zh-CN" altLang="en-GB"/>
              <a:pPr>
                <a:defRPr/>
              </a:pPr>
              <a:t>‹#›</a:t>
            </a:fld>
            <a:endParaRPr lang="en-GB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3619" rtl="0" eaLnBrk="0" fontAlgn="base" hangingPunct="0">
        <a:spcBef>
          <a:spcPct val="0"/>
        </a:spcBef>
        <a:spcAft>
          <a:spcPct val="0"/>
        </a:spcAft>
        <a:defRPr sz="20039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3619" rtl="0" eaLnBrk="0" fontAlgn="base" hangingPunct="0">
        <a:spcBef>
          <a:spcPct val="0"/>
        </a:spcBef>
        <a:spcAft>
          <a:spcPct val="0"/>
        </a:spcAft>
        <a:defRPr sz="20039">
          <a:solidFill>
            <a:schemeClr val="tx2"/>
          </a:solidFill>
          <a:latin typeface="Times New Roman" pitchFamily="18" charset="0"/>
        </a:defRPr>
      </a:lvl2pPr>
      <a:lvl3pPr algn="ctr" defTabSz="4173619" rtl="0" eaLnBrk="0" fontAlgn="base" hangingPunct="0">
        <a:spcBef>
          <a:spcPct val="0"/>
        </a:spcBef>
        <a:spcAft>
          <a:spcPct val="0"/>
        </a:spcAft>
        <a:defRPr sz="20039">
          <a:solidFill>
            <a:schemeClr val="tx2"/>
          </a:solidFill>
          <a:latin typeface="Times New Roman" pitchFamily="18" charset="0"/>
        </a:defRPr>
      </a:lvl3pPr>
      <a:lvl4pPr algn="ctr" defTabSz="4173619" rtl="0" eaLnBrk="0" fontAlgn="base" hangingPunct="0">
        <a:spcBef>
          <a:spcPct val="0"/>
        </a:spcBef>
        <a:spcAft>
          <a:spcPct val="0"/>
        </a:spcAft>
        <a:defRPr sz="20039">
          <a:solidFill>
            <a:schemeClr val="tx2"/>
          </a:solidFill>
          <a:latin typeface="Times New Roman" pitchFamily="18" charset="0"/>
        </a:defRPr>
      </a:lvl4pPr>
      <a:lvl5pPr algn="ctr" defTabSz="4173619" rtl="0" eaLnBrk="0" fontAlgn="base" hangingPunct="0">
        <a:spcBef>
          <a:spcPct val="0"/>
        </a:spcBef>
        <a:spcAft>
          <a:spcPct val="0"/>
        </a:spcAft>
        <a:defRPr sz="20039">
          <a:solidFill>
            <a:schemeClr val="tx2"/>
          </a:solidFill>
          <a:latin typeface="Times New Roman" pitchFamily="18" charset="0"/>
        </a:defRPr>
      </a:lvl5pPr>
      <a:lvl6pPr marL="610773" algn="ctr" defTabSz="4173619" rtl="0" eaLnBrk="0" fontAlgn="base" hangingPunct="0">
        <a:spcBef>
          <a:spcPct val="0"/>
        </a:spcBef>
        <a:spcAft>
          <a:spcPct val="0"/>
        </a:spcAft>
        <a:defRPr sz="20039">
          <a:solidFill>
            <a:schemeClr val="tx2"/>
          </a:solidFill>
          <a:latin typeface="Times New Roman" pitchFamily="18" charset="0"/>
        </a:defRPr>
      </a:lvl6pPr>
      <a:lvl7pPr marL="1221547" algn="ctr" defTabSz="4173619" rtl="0" eaLnBrk="0" fontAlgn="base" hangingPunct="0">
        <a:spcBef>
          <a:spcPct val="0"/>
        </a:spcBef>
        <a:spcAft>
          <a:spcPct val="0"/>
        </a:spcAft>
        <a:defRPr sz="20039">
          <a:solidFill>
            <a:schemeClr val="tx2"/>
          </a:solidFill>
          <a:latin typeface="Times New Roman" pitchFamily="18" charset="0"/>
        </a:defRPr>
      </a:lvl7pPr>
      <a:lvl8pPr marL="1832320" algn="ctr" defTabSz="4173619" rtl="0" eaLnBrk="0" fontAlgn="base" hangingPunct="0">
        <a:spcBef>
          <a:spcPct val="0"/>
        </a:spcBef>
        <a:spcAft>
          <a:spcPct val="0"/>
        </a:spcAft>
        <a:defRPr sz="20039">
          <a:solidFill>
            <a:schemeClr val="tx2"/>
          </a:solidFill>
          <a:latin typeface="Times New Roman" pitchFamily="18" charset="0"/>
        </a:defRPr>
      </a:lvl8pPr>
      <a:lvl9pPr marL="2443094" algn="ctr" defTabSz="4173619" rtl="0" eaLnBrk="0" fontAlgn="base" hangingPunct="0">
        <a:spcBef>
          <a:spcPct val="0"/>
        </a:spcBef>
        <a:spcAft>
          <a:spcPct val="0"/>
        </a:spcAft>
        <a:defRPr sz="20039">
          <a:solidFill>
            <a:schemeClr val="tx2"/>
          </a:solidFill>
          <a:latin typeface="Times New Roman" pitchFamily="18" charset="0"/>
        </a:defRPr>
      </a:lvl9pPr>
    </p:titleStyle>
    <p:bodyStyle>
      <a:lvl1pPr marL="1565107" indent="-1565107" algn="l" defTabSz="4173619" rtl="0" eaLnBrk="0" fontAlgn="base" hangingPunct="0">
        <a:spcBef>
          <a:spcPct val="20000"/>
        </a:spcBef>
        <a:spcAft>
          <a:spcPct val="0"/>
        </a:spcAft>
        <a:buChar char="•"/>
        <a:defRPr sz="14561">
          <a:solidFill>
            <a:schemeClr val="tx1"/>
          </a:solidFill>
          <a:latin typeface="+mn-lt"/>
          <a:ea typeface="+mn-ea"/>
          <a:cs typeface="+mn-cs"/>
        </a:defRPr>
      </a:lvl1pPr>
      <a:lvl2pPr marL="3391066" indent="-1304257" algn="l" defTabSz="4173619" rtl="0" eaLnBrk="0" fontAlgn="base" hangingPunct="0">
        <a:spcBef>
          <a:spcPct val="20000"/>
        </a:spcBef>
        <a:spcAft>
          <a:spcPct val="0"/>
        </a:spcAft>
        <a:buChar char="–"/>
        <a:defRPr sz="12825">
          <a:solidFill>
            <a:schemeClr val="tx1"/>
          </a:solidFill>
          <a:latin typeface="+mn-lt"/>
        </a:defRPr>
      </a:lvl2pPr>
      <a:lvl3pPr marL="5217023" indent="-1043405" algn="l" defTabSz="4173619" rtl="0" eaLnBrk="0" fontAlgn="base" hangingPunct="0">
        <a:spcBef>
          <a:spcPct val="20000"/>
        </a:spcBef>
        <a:spcAft>
          <a:spcPct val="0"/>
        </a:spcAft>
        <a:buChar char="•"/>
        <a:defRPr sz="10954">
          <a:solidFill>
            <a:schemeClr val="tx1"/>
          </a:solidFill>
          <a:latin typeface="+mn-lt"/>
        </a:defRPr>
      </a:lvl3pPr>
      <a:lvl4pPr marL="7303833" indent="-1043405" algn="l" defTabSz="4173619" rtl="0" eaLnBrk="0" fontAlgn="base" hangingPunct="0">
        <a:spcBef>
          <a:spcPct val="20000"/>
        </a:spcBef>
        <a:spcAft>
          <a:spcPct val="0"/>
        </a:spcAft>
        <a:buChar char="–"/>
        <a:defRPr sz="9218">
          <a:solidFill>
            <a:schemeClr val="tx1"/>
          </a:solidFill>
          <a:latin typeface="+mn-lt"/>
        </a:defRPr>
      </a:lvl4pPr>
      <a:lvl5pPr marL="9390642" indent="-1043405" algn="l" defTabSz="4173619" rtl="0" eaLnBrk="0" fontAlgn="base" hangingPunct="0">
        <a:spcBef>
          <a:spcPct val="20000"/>
        </a:spcBef>
        <a:spcAft>
          <a:spcPct val="0"/>
        </a:spcAft>
        <a:buChar char="»"/>
        <a:defRPr sz="9218">
          <a:solidFill>
            <a:schemeClr val="tx1"/>
          </a:solidFill>
          <a:latin typeface="+mn-lt"/>
        </a:defRPr>
      </a:lvl5pPr>
      <a:lvl6pPr marL="10001416" indent="-1043405" algn="l" defTabSz="4173619" rtl="0" eaLnBrk="0" fontAlgn="base" hangingPunct="0">
        <a:spcBef>
          <a:spcPct val="20000"/>
        </a:spcBef>
        <a:spcAft>
          <a:spcPct val="0"/>
        </a:spcAft>
        <a:buChar char="»"/>
        <a:defRPr sz="9218">
          <a:solidFill>
            <a:schemeClr val="tx1"/>
          </a:solidFill>
          <a:latin typeface="+mn-lt"/>
        </a:defRPr>
      </a:lvl6pPr>
      <a:lvl7pPr marL="10612189" indent="-1043405" algn="l" defTabSz="4173619" rtl="0" eaLnBrk="0" fontAlgn="base" hangingPunct="0">
        <a:spcBef>
          <a:spcPct val="20000"/>
        </a:spcBef>
        <a:spcAft>
          <a:spcPct val="0"/>
        </a:spcAft>
        <a:buChar char="»"/>
        <a:defRPr sz="9218">
          <a:solidFill>
            <a:schemeClr val="tx1"/>
          </a:solidFill>
          <a:latin typeface="+mn-lt"/>
        </a:defRPr>
      </a:lvl7pPr>
      <a:lvl8pPr marL="11222963" indent="-1043405" algn="l" defTabSz="4173619" rtl="0" eaLnBrk="0" fontAlgn="base" hangingPunct="0">
        <a:spcBef>
          <a:spcPct val="20000"/>
        </a:spcBef>
        <a:spcAft>
          <a:spcPct val="0"/>
        </a:spcAft>
        <a:buChar char="»"/>
        <a:defRPr sz="9218">
          <a:solidFill>
            <a:schemeClr val="tx1"/>
          </a:solidFill>
          <a:latin typeface="+mn-lt"/>
        </a:defRPr>
      </a:lvl8pPr>
      <a:lvl9pPr marL="11833736" indent="-1043405" algn="l" defTabSz="4173619" rtl="0" eaLnBrk="0" fontAlgn="base" hangingPunct="0">
        <a:spcBef>
          <a:spcPct val="20000"/>
        </a:spcBef>
        <a:spcAft>
          <a:spcPct val="0"/>
        </a:spcAft>
        <a:buChar char="»"/>
        <a:defRPr sz="921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21547" rtl="0" eaLnBrk="1" latinLnBrk="0" hangingPunct="1">
        <a:defRPr sz="2405" kern="1200">
          <a:solidFill>
            <a:schemeClr val="tx1"/>
          </a:solidFill>
          <a:latin typeface="+mn-lt"/>
          <a:ea typeface="+mn-ea"/>
          <a:cs typeface="+mn-cs"/>
        </a:defRPr>
      </a:lvl1pPr>
      <a:lvl2pPr marL="610773" algn="l" defTabSz="1221547" rtl="0" eaLnBrk="1" latinLnBrk="0" hangingPunct="1">
        <a:defRPr sz="2405" kern="1200">
          <a:solidFill>
            <a:schemeClr val="tx1"/>
          </a:solidFill>
          <a:latin typeface="+mn-lt"/>
          <a:ea typeface="+mn-ea"/>
          <a:cs typeface="+mn-cs"/>
        </a:defRPr>
      </a:lvl2pPr>
      <a:lvl3pPr marL="1221547" algn="l" defTabSz="1221547" rtl="0" eaLnBrk="1" latinLnBrk="0" hangingPunct="1">
        <a:defRPr sz="2405" kern="1200">
          <a:solidFill>
            <a:schemeClr val="tx1"/>
          </a:solidFill>
          <a:latin typeface="+mn-lt"/>
          <a:ea typeface="+mn-ea"/>
          <a:cs typeface="+mn-cs"/>
        </a:defRPr>
      </a:lvl3pPr>
      <a:lvl4pPr marL="1832320" algn="l" defTabSz="1221547" rtl="0" eaLnBrk="1" latinLnBrk="0" hangingPunct="1">
        <a:defRPr sz="2405" kern="1200">
          <a:solidFill>
            <a:schemeClr val="tx1"/>
          </a:solidFill>
          <a:latin typeface="+mn-lt"/>
          <a:ea typeface="+mn-ea"/>
          <a:cs typeface="+mn-cs"/>
        </a:defRPr>
      </a:lvl4pPr>
      <a:lvl5pPr marL="2443094" algn="l" defTabSz="1221547" rtl="0" eaLnBrk="1" latinLnBrk="0" hangingPunct="1">
        <a:defRPr sz="2405" kern="1200">
          <a:solidFill>
            <a:schemeClr val="tx1"/>
          </a:solidFill>
          <a:latin typeface="+mn-lt"/>
          <a:ea typeface="+mn-ea"/>
          <a:cs typeface="+mn-cs"/>
        </a:defRPr>
      </a:lvl5pPr>
      <a:lvl6pPr marL="3053867" algn="l" defTabSz="1221547" rtl="0" eaLnBrk="1" latinLnBrk="0" hangingPunct="1">
        <a:defRPr sz="2405" kern="1200">
          <a:solidFill>
            <a:schemeClr val="tx1"/>
          </a:solidFill>
          <a:latin typeface="+mn-lt"/>
          <a:ea typeface="+mn-ea"/>
          <a:cs typeface="+mn-cs"/>
        </a:defRPr>
      </a:lvl6pPr>
      <a:lvl7pPr marL="3664641" algn="l" defTabSz="1221547" rtl="0" eaLnBrk="1" latinLnBrk="0" hangingPunct="1">
        <a:defRPr sz="2405" kern="1200">
          <a:solidFill>
            <a:schemeClr val="tx1"/>
          </a:solidFill>
          <a:latin typeface="+mn-lt"/>
          <a:ea typeface="+mn-ea"/>
          <a:cs typeface="+mn-cs"/>
        </a:defRPr>
      </a:lvl7pPr>
      <a:lvl8pPr marL="4275414" algn="l" defTabSz="1221547" rtl="0" eaLnBrk="1" latinLnBrk="0" hangingPunct="1">
        <a:defRPr sz="2405" kern="1200">
          <a:solidFill>
            <a:schemeClr val="tx1"/>
          </a:solidFill>
          <a:latin typeface="+mn-lt"/>
          <a:ea typeface="+mn-ea"/>
          <a:cs typeface="+mn-cs"/>
        </a:defRPr>
      </a:lvl8pPr>
      <a:lvl9pPr marL="4886188" algn="l" defTabSz="1221547" rtl="0" eaLnBrk="1" latinLnBrk="0" hangingPunct="1">
        <a:defRPr sz="24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210" y="1946460"/>
            <a:ext cx="25698375" cy="1325083"/>
          </a:xfrm>
        </p:spPr>
        <p:txBody>
          <a:bodyPr/>
          <a:lstStyle/>
          <a:p>
            <a:r>
              <a:rPr lang="en-US" altLang="zh-CN" sz="8015" b="1" dirty="0">
                <a:solidFill>
                  <a:srgbClr val="FF0000"/>
                </a:solidFill>
                <a:ea typeface="宋体" pitchFamily="2" charset="-122"/>
                <a:cs typeface="Calibri" pitchFamily="34" charset="0"/>
              </a:rPr>
              <a:t>Title of the Paper in Bold Letters</a:t>
            </a:r>
            <a:endParaRPr lang="en-GB" altLang="zh-CN" sz="6412" b="1" dirty="0">
              <a:solidFill>
                <a:srgbClr val="FF0000"/>
              </a:solidFill>
              <a:ea typeface="宋体" pitchFamily="2" charset="-122"/>
              <a:cs typeface="Calibri" pitchFamily="34" charset="0"/>
            </a:endParaRPr>
          </a:p>
        </p:txBody>
      </p:sp>
      <p:sp>
        <p:nvSpPr>
          <p:cNvPr id="2051" name="Rectangle 12"/>
          <p:cNvSpPr>
            <a:spLocks noChangeArrowheads="1"/>
          </p:cNvSpPr>
          <p:nvPr/>
        </p:nvSpPr>
        <p:spPr bwMode="auto">
          <a:xfrm>
            <a:off x="538006" y="3350391"/>
            <a:ext cx="27416784" cy="192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7317" tIns="208657" rIns="417317" bIns="208657" anchor="ctr"/>
          <a:lstStyle/>
          <a:p>
            <a:pPr algn="ctr" defTabSz="4173619"/>
            <a:r>
              <a:rPr lang="en-GB" altLang="zh-CN" sz="5878" b="1" dirty="0">
                <a:solidFill>
                  <a:srgbClr val="3333FF"/>
                </a:solidFill>
                <a:latin typeface="+mj-lt"/>
                <a:ea typeface="宋体" pitchFamily="2" charset="-122"/>
                <a:cs typeface="Calibri" pitchFamily="34" charset="0"/>
              </a:rPr>
              <a:t>Names of the Authors, in bold letters</a:t>
            </a:r>
          </a:p>
          <a:p>
            <a:pPr algn="ctr" defTabSz="4173619"/>
            <a:r>
              <a:rPr lang="en-GB" altLang="zh-CN" sz="5344" i="1" dirty="0">
                <a:solidFill>
                  <a:srgbClr val="3333FF"/>
                </a:solidFill>
                <a:latin typeface="+mj-lt"/>
                <a:ea typeface="宋体" pitchFamily="2" charset="-122"/>
                <a:cs typeface="Calibri" pitchFamily="34" charset="0"/>
              </a:rPr>
              <a:t>Author’s Affiliation (if different to the above), Italics, pay attention to upper and lower cases</a:t>
            </a:r>
            <a:r>
              <a:rPr lang="en-GB" altLang="zh-CN" sz="5344" dirty="0">
                <a:solidFill>
                  <a:srgbClr val="3333FF"/>
                </a:solidFill>
                <a:latin typeface="+mj-lt"/>
                <a:ea typeface="宋体" pitchFamily="2" charset="-122"/>
                <a:cs typeface="Calibri" pitchFamily="34" charset="0"/>
              </a:rPr>
              <a:t> </a:t>
            </a:r>
            <a:endParaRPr lang="en-US" altLang="zh-CN" sz="5344" dirty="0">
              <a:solidFill>
                <a:srgbClr val="3333FF"/>
              </a:solidFill>
              <a:latin typeface="+mj-lt"/>
              <a:ea typeface="宋体" pitchFamily="2" charset="-122"/>
              <a:cs typeface="Calibri" pitchFamily="34" charset="0"/>
            </a:endParaRPr>
          </a:p>
        </p:txBody>
      </p:sp>
      <p:sp>
        <p:nvSpPr>
          <p:cNvPr id="2052" name="Text Box 109"/>
          <p:cNvSpPr txBox="1">
            <a:spLocks noChangeArrowheads="1"/>
          </p:cNvSpPr>
          <p:nvPr/>
        </p:nvSpPr>
        <p:spPr bwMode="auto">
          <a:xfrm>
            <a:off x="24081370" y="40423753"/>
            <a:ext cx="5345137" cy="74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70" tIns="43235" rIns="86470" bIns="43235">
            <a:spAutoFit/>
          </a:bodyPr>
          <a:lstStyle>
            <a:lvl1pPr defTabSz="6477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77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77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77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77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GB" altLang="zh-CN" sz="4275" b="1" dirty="0">
                <a:solidFill>
                  <a:srgbClr val="3333FF"/>
                </a:solidFill>
                <a:latin typeface="+mj-lt"/>
                <a:ea typeface="宋体" pitchFamily="2" charset="-122"/>
                <a:cs typeface="Calibri" pitchFamily="34" charset="0"/>
              </a:rPr>
              <a:t>Poster ID: </a:t>
            </a:r>
            <a:r>
              <a:rPr lang="en-GB" altLang="zh-CN" sz="4275" b="1" dirty="0" err="1">
                <a:solidFill>
                  <a:srgbClr val="3333FF"/>
                </a:solidFill>
                <a:latin typeface="+mj-lt"/>
                <a:ea typeface="宋体" pitchFamily="2" charset="-122"/>
                <a:cs typeface="Calibri" pitchFamily="34" charset="0"/>
              </a:rPr>
              <a:t>xxxx</a:t>
            </a:r>
            <a:endParaRPr lang="en-GB" altLang="zh-CN" sz="4275" b="1" dirty="0">
              <a:solidFill>
                <a:srgbClr val="3333FF"/>
              </a:solidFill>
              <a:latin typeface="+mj-lt"/>
              <a:ea typeface="宋体" pitchFamily="2" charset="-122"/>
              <a:cs typeface="Calibri" pitchFamily="34" charset="0"/>
            </a:endParaRPr>
          </a:p>
        </p:txBody>
      </p:sp>
      <p:sp>
        <p:nvSpPr>
          <p:cNvPr id="2053" name="Text Box 378"/>
          <p:cNvSpPr txBox="1">
            <a:spLocks noChangeArrowheads="1"/>
          </p:cNvSpPr>
          <p:nvPr/>
        </p:nvSpPr>
        <p:spPr bwMode="auto">
          <a:xfrm>
            <a:off x="19425054" y="41276089"/>
            <a:ext cx="10005922" cy="1403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70" tIns="43235" rIns="86470" bIns="43235">
            <a:spAutoFit/>
          </a:bodyPr>
          <a:lstStyle>
            <a:lvl1pPr defTabSz="6477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6477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6477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6477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6477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647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GB" altLang="zh-CN" sz="4275" b="1" dirty="0">
                <a:solidFill>
                  <a:srgbClr val="3333FF"/>
                </a:solidFill>
                <a:latin typeface="+mj-lt"/>
                <a:ea typeface="宋体" pitchFamily="2" charset="-122"/>
                <a:cs typeface="Arial" charset="0"/>
              </a:rPr>
              <a:t>Contact email: </a:t>
            </a:r>
            <a:r>
              <a:rPr lang="en-GB" altLang="zh-CN" sz="4275" b="1" dirty="0" err="1">
                <a:solidFill>
                  <a:srgbClr val="3333FF"/>
                </a:solidFill>
                <a:latin typeface="+mj-lt"/>
                <a:ea typeface="宋体" pitchFamily="2" charset="-122"/>
                <a:cs typeface="Arial" charset="0"/>
              </a:rPr>
              <a:t>xxxxxxxxxxxxxxxxxxxxxxxx</a:t>
            </a:r>
            <a:endParaRPr lang="en-GB" altLang="zh-CN" sz="4275" dirty="0">
              <a:solidFill>
                <a:srgbClr val="3333FF"/>
              </a:solidFill>
              <a:latin typeface="+mj-lt"/>
              <a:ea typeface="宋体" pitchFamily="2" charset="-122"/>
              <a:cs typeface="Arial" charset="0"/>
            </a:endParaRPr>
          </a:p>
        </p:txBody>
      </p:sp>
      <p:grpSp>
        <p:nvGrpSpPr>
          <p:cNvPr id="2054" name="Group 427"/>
          <p:cNvGrpSpPr>
            <a:grpSpLocks/>
          </p:cNvGrpSpPr>
          <p:nvPr/>
        </p:nvGrpSpPr>
        <p:grpSpPr bwMode="auto">
          <a:xfrm>
            <a:off x="627929" y="5728148"/>
            <a:ext cx="28843339" cy="34436958"/>
            <a:chOff x="327" y="4032"/>
            <a:chExt cx="13601" cy="14928"/>
          </a:xfrm>
        </p:grpSpPr>
        <p:sp>
          <p:nvSpPr>
            <p:cNvPr id="2065" name="Rectangle 386"/>
            <p:cNvSpPr>
              <a:spLocks noChangeArrowheads="1"/>
            </p:cNvSpPr>
            <p:nvPr/>
          </p:nvSpPr>
          <p:spPr bwMode="auto">
            <a:xfrm>
              <a:off x="327" y="4032"/>
              <a:ext cx="13601" cy="4656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4286">
                <a:latin typeface="+mj-lt"/>
              </a:endParaRPr>
            </a:p>
          </p:txBody>
        </p:sp>
        <p:sp>
          <p:nvSpPr>
            <p:cNvPr id="2066" name="Rectangle 391"/>
            <p:cNvSpPr>
              <a:spLocks noChangeArrowheads="1"/>
            </p:cNvSpPr>
            <p:nvPr/>
          </p:nvSpPr>
          <p:spPr bwMode="auto">
            <a:xfrm>
              <a:off x="340" y="4032"/>
              <a:ext cx="6620" cy="7344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4286">
                <a:latin typeface="+mj-lt"/>
              </a:endParaRPr>
            </a:p>
          </p:txBody>
        </p:sp>
        <p:sp>
          <p:nvSpPr>
            <p:cNvPr id="2067" name="Rectangle 411"/>
            <p:cNvSpPr>
              <a:spLocks noChangeArrowheads="1"/>
            </p:cNvSpPr>
            <p:nvPr/>
          </p:nvSpPr>
          <p:spPr bwMode="auto">
            <a:xfrm>
              <a:off x="7301" y="4032"/>
              <a:ext cx="6615" cy="7344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4286">
                <a:latin typeface="+mj-lt"/>
              </a:endParaRPr>
            </a:p>
          </p:txBody>
        </p:sp>
        <p:sp>
          <p:nvSpPr>
            <p:cNvPr id="2068" name="Rectangle 414"/>
            <p:cNvSpPr>
              <a:spLocks noChangeArrowheads="1"/>
            </p:cNvSpPr>
            <p:nvPr/>
          </p:nvSpPr>
          <p:spPr bwMode="auto">
            <a:xfrm>
              <a:off x="333" y="11616"/>
              <a:ext cx="6648" cy="7343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4286">
                <a:latin typeface="+mj-lt"/>
              </a:endParaRPr>
            </a:p>
          </p:txBody>
        </p:sp>
        <p:sp>
          <p:nvSpPr>
            <p:cNvPr id="2069" name="Rectangle 415"/>
            <p:cNvSpPr>
              <a:spLocks noChangeArrowheads="1"/>
            </p:cNvSpPr>
            <p:nvPr/>
          </p:nvSpPr>
          <p:spPr bwMode="auto">
            <a:xfrm>
              <a:off x="7315" y="11616"/>
              <a:ext cx="6608" cy="7343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4286">
                <a:latin typeface="+mj-lt"/>
              </a:endParaRPr>
            </a:p>
          </p:txBody>
        </p:sp>
        <p:sp>
          <p:nvSpPr>
            <p:cNvPr id="2070" name="Rectangle 425"/>
            <p:cNvSpPr>
              <a:spLocks noChangeArrowheads="1"/>
            </p:cNvSpPr>
            <p:nvPr/>
          </p:nvSpPr>
          <p:spPr bwMode="auto">
            <a:xfrm>
              <a:off x="327" y="9168"/>
              <a:ext cx="13601" cy="4656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4286">
                <a:latin typeface="+mj-lt"/>
              </a:endParaRPr>
            </a:p>
          </p:txBody>
        </p:sp>
        <p:sp>
          <p:nvSpPr>
            <p:cNvPr id="2071" name="Rectangle 426"/>
            <p:cNvSpPr>
              <a:spLocks noChangeArrowheads="1"/>
            </p:cNvSpPr>
            <p:nvPr/>
          </p:nvSpPr>
          <p:spPr bwMode="auto">
            <a:xfrm>
              <a:off x="327" y="14304"/>
              <a:ext cx="13601" cy="4656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4286">
                <a:latin typeface="+mj-lt"/>
              </a:endParaRPr>
            </a:p>
          </p:txBody>
        </p:sp>
      </p:grpSp>
      <p:sp>
        <p:nvSpPr>
          <p:cNvPr id="2055" name="Text Box 484"/>
          <p:cNvSpPr txBox="1">
            <a:spLocks noChangeArrowheads="1"/>
          </p:cNvSpPr>
          <p:nvPr/>
        </p:nvSpPr>
        <p:spPr bwMode="auto">
          <a:xfrm>
            <a:off x="829393" y="17733928"/>
            <a:ext cx="13563856" cy="667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zh-CN" sz="4275" b="1" dirty="0">
                <a:solidFill>
                  <a:srgbClr val="3333FF"/>
                </a:solidFill>
                <a:latin typeface="+mj-lt"/>
                <a:ea typeface="宋体" pitchFamily="2" charset="-122"/>
                <a:cs typeface="Calibri" pitchFamily="34" charset="0"/>
              </a:rPr>
              <a:t>2. The guidelines for poster preparation</a:t>
            </a:r>
            <a:endParaRPr lang="en-GB" altLang="zh-CN" sz="3206" dirty="0">
              <a:solidFill>
                <a:srgbClr val="3333FF"/>
              </a:solidFill>
              <a:latin typeface="+mj-lt"/>
              <a:ea typeface="宋体" pitchFamily="2" charset="-122"/>
              <a:cs typeface="Calibri" pitchFamily="34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Do not change the font sizes in the template, l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eave one clear line between sections.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The number of figures and tables should be no more than five in total.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Footnotes should appear at the bottom of the poster.</a:t>
            </a:r>
            <a:endParaRPr lang="en-US" altLang="zh-CN" sz="3206" dirty="0">
              <a:latin typeface="+mj-lt"/>
              <a:ea typeface="宋体" pitchFamily="2" charset="-122"/>
              <a:cs typeface="Calibri" pitchFamily="34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Sponsor and financial support acknowledgments are placed in the unnumbered footnote.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The corresponding author’s contact email would be placed on the bottom of the poster.</a:t>
            </a:r>
            <a:endParaRPr lang="en-GB" altLang="zh-CN" sz="3206" dirty="0">
              <a:latin typeface="+mj-lt"/>
              <a:ea typeface="宋体" pitchFamily="2" charset="-122"/>
              <a:cs typeface="Calibri" pitchFamily="34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endParaRPr lang="en-GB" altLang="zh-CN" sz="3206" dirty="0">
              <a:latin typeface="+mj-lt"/>
              <a:ea typeface="宋体" pitchFamily="2" charset="-122"/>
              <a:cs typeface="Calibri" pitchFamily="34" charset="0"/>
            </a:endParaRPr>
          </a:p>
        </p:txBody>
      </p:sp>
      <p:sp>
        <p:nvSpPr>
          <p:cNvPr id="2056" name="Text Box 485"/>
          <p:cNvSpPr txBox="1">
            <a:spLocks noChangeArrowheads="1"/>
          </p:cNvSpPr>
          <p:nvPr/>
        </p:nvSpPr>
        <p:spPr bwMode="auto">
          <a:xfrm>
            <a:off x="15783940" y="5927554"/>
            <a:ext cx="13640200" cy="223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zh-CN" sz="4275" b="1" dirty="0">
                <a:solidFill>
                  <a:srgbClr val="3333FF"/>
                </a:solidFill>
                <a:latin typeface="+mj-lt"/>
                <a:ea typeface="宋体" pitchFamily="2" charset="-122"/>
                <a:cs typeface="Calibri" pitchFamily="34" charset="0"/>
              </a:rPr>
              <a:t>3. Samples of Figures and Tables</a:t>
            </a:r>
            <a:endParaRPr lang="en-GB" altLang="zh-CN" sz="3206" b="1" dirty="0">
              <a:solidFill>
                <a:srgbClr val="3333FF"/>
              </a:solidFill>
              <a:latin typeface="+mj-lt"/>
              <a:ea typeface="宋体" pitchFamily="2" charset="-122"/>
              <a:cs typeface="Calibri" pitchFamily="34" charset="0"/>
            </a:endParaRPr>
          </a:p>
          <a:p>
            <a:endParaRPr lang="en-GB" altLang="zh-CN" sz="3206" dirty="0">
              <a:latin typeface="+mj-lt"/>
              <a:ea typeface="宋体" pitchFamily="2" charset="-122"/>
              <a:cs typeface="Calibri" pitchFamily="34" charset="0"/>
            </a:endParaRPr>
          </a:p>
          <a:p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Please follow the samples to prepare your Figures and Tables, The number of Figures and Tables should be no more than five in a poster. </a:t>
            </a:r>
          </a:p>
        </p:txBody>
      </p:sp>
      <p:sp>
        <p:nvSpPr>
          <p:cNvPr id="2057" name="Rectangle 525"/>
          <p:cNvSpPr>
            <a:spLocks noChangeArrowheads="1"/>
          </p:cNvSpPr>
          <p:nvPr/>
        </p:nvSpPr>
        <p:spPr bwMode="auto">
          <a:xfrm>
            <a:off x="16772649" y="13995084"/>
            <a:ext cx="11400764" cy="68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879" tIns="59379" rIns="120879" bIns="59379" anchor="b"/>
          <a:lstStyle/>
          <a:p>
            <a:pPr algn="ctr" defTabSz="4173619"/>
            <a:r>
              <a:rPr lang="en-GB" altLang="zh-CN" sz="2939">
                <a:solidFill>
                  <a:schemeClr val="tx2"/>
                </a:solidFill>
                <a:latin typeface="+mj-lt"/>
                <a:ea typeface="宋体" pitchFamily="2" charset="-122"/>
                <a:cs typeface="Calibri" pitchFamily="34" charset="0"/>
              </a:rPr>
              <a:t>Fig. X. Title of figure, central justified</a:t>
            </a:r>
            <a:endParaRPr lang="en-US" sz="2939">
              <a:solidFill>
                <a:schemeClr val="tx2"/>
              </a:solidFill>
              <a:latin typeface="+mj-lt"/>
              <a:ea typeface="宋体" pitchFamily="2" charset="-122"/>
              <a:cs typeface="Calibri" pitchFamily="34" charset="0"/>
            </a:endParaRPr>
          </a:p>
        </p:txBody>
      </p:sp>
      <p:sp>
        <p:nvSpPr>
          <p:cNvPr id="2058" name="Text Box 6243"/>
          <p:cNvSpPr txBox="1">
            <a:spLocks noChangeArrowheads="1"/>
          </p:cNvSpPr>
          <p:nvPr/>
        </p:nvSpPr>
        <p:spPr bwMode="auto">
          <a:xfrm>
            <a:off x="16439702" y="31131318"/>
            <a:ext cx="245999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zh-CN" altLang="en-US" sz="935">
              <a:latin typeface="+mj-lt"/>
              <a:ea typeface="宋体" pitchFamily="2" charset="-122"/>
            </a:endParaRPr>
          </a:p>
        </p:txBody>
      </p:sp>
      <p:sp>
        <p:nvSpPr>
          <p:cNvPr id="2059" name="Text Box 7273"/>
          <p:cNvSpPr txBox="1">
            <a:spLocks noChangeArrowheads="1"/>
          </p:cNvSpPr>
          <p:nvPr/>
        </p:nvSpPr>
        <p:spPr bwMode="auto">
          <a:xfrm>
            <a:off x="829393" y="5927554"/>
            <a:ext cx="13640200" cy="4613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802"/>
              </a:spcBef>
              <a:spcAft>
                <a:spcPts val="1603"/>
              </a:spcAft>
            </a:pPr>
            <a:r>
              <a:rPr lang="en-GB" altLang="zh-CN" sz="4275" b="1" dirty="0">
                <a:solidFill>
                  <a:srgbClr val="3333FF"/>
                </a:solidFill>
                <a:latin typeface="+mj-lt"/>
                <a:ea typeface="宋体" pitchFamily="2" charset="-122"/>
                <a:cs typeface="Calibri" pitchFamily="34" charset="0"/>
              </a:rPr>
              <a:t>1. Introduction   </a:t>
            </a:r>
            <a:endParaRPr lang="en-GB" altLang="zh-CN" sz="3206" b="1" dirty="0">
              <a:solidFill>
                <a:srgbClr val="3333FF"/>
              </a:solidFill>
              <a:latin typeface="+mj-lt"/>
              <a:ea typeface="宋体" pitchFamily="2" charset="-122"/>
              <a:cs typeface="Calibri" pitchFamily="34" charset="0"/>
            </a:endParaRPr>
          </a:p>
          <a:p>
            <a:pPr algn="just">
              <a:spcAft>
                <a:spcPts val="1603"/>
              </a:spcAft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This is the template for preparation of posters for DU-SDCC 2026.  Please use this document as a template for the poster. 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The authors of poster papers must produce the poster PPT file using this template and print it in colour. The poster should be printed either on </a:t>
            </a:r>
            <a:r>
              <a:rPr lang="en-GB" altLang="zh-CN" sz="3206" b="1" dirty="0">
                <a:latin typeface="+mj-lt"/>
                <a:ea typeface="宋体" pitchFamily="2" charset="-122"/>
                <a:cs typeface="Calibri" pitchFamily="34" charset="0"/>
              </a:rPr>
              <a:t>one Portrait A0 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size sheet, </a:t>
            </a:r>
            <a:r>
              <a:rPr lang="en-GB" altLang="zh-CN" sz="3206" b="1" dirty="0">
                <a:latin typeface="+mj-lt"/>
                <a:ea typeface="宋体" pitchFamily="2" charset="-122"/>
                <a:cs typeface="Calibri" pitchFamily="34" charset="0"/>
              </a:rPr>
              <a:t>two Landscape A1 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size sheets or </a:t>
            </a:r>
            <a:r>
              <a:rPr lang="en-GB" altLang="zh-CN" sz="3206" b="1" dirty="0">
                <a:latin typeface="+mj-lt"/>
                <a:ea typeface="宋体" pitchFamily="2" charset="-122"/>
                <a:cs typeface="Calibri" pitchFamily="34" charset="0"/>
              </a:rPr>
              <a:t>four Portrait A2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 size sheets (putting the Title information on the first only).</a:t>
            </a:r>
          </a:p>
          <a:p>
            <a:pPr>
              <a:spcAft>
                <a:spcPts val="1603"/>
              </a:spcAft>
            </a:pPr>
            <a:endParaRPr lang="en-GB" altLang="zh-CN" sz="3206" dirty="0">
              <a:solidFill>
                <a:srgbClr val="3333FF"/>
              </a:solidFill>
              <a:latin typeface="+mj-lt"/>
              <a:ea typeface="宋体" pitchFamily="2" charset="-122"/>
              <a:cs typeface="Calibri" pitchFamily="34" charset="0"/>
            </a:endParaRPr>
          </a:p>
        </p:txBody>
      </p:sp>
      <p:pic>
        <p:nvPicPr>
          <p:cNvPr id="2060" name="Picture 73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981" y="8608564"/>
            <a:ext cx="13275444" cy="497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1" name="Text Box 7305"/>
          <p:cNvSpPr txBox="1">
            <a:spLocks noChangeArrowheads="1"/>
          </p:cNvSpPr>
          <p:nvPr/>
        </p:nvSpPr>
        <p:spPr bwMode="auto">
          <a:xfrm>
            <a:off x="15818739" y="17728091"/>
            <a:ext cx="13521650" cy="601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Table 1. 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Heading of the Table left justified. Do not use vertical lines within  </a:t>
            </a:r>
          </a:p>
          <a:p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the table, use horizontal lines only to separate headings from table entries </a:t>
            </a:r>
          </a:p>
          <a:p>
            <a:endParaRPr lang="en-GB" altLang="zh-CN" sz="3206" dirty="0">
              <a:latin typeface="+mj-lt"/>
              <a:ea typeface="宋体" pitchFamily="2" charset="-122"/>
              <a:cs typeface="Calibri" pitchFamily="34" charset="0"/>
            </a:endParaRPr>
          </a:p>
          <a:p>
            <a:r>
              <a:rPr lang="en-GB" altLang="zh-CN" sz="3206" dirty="0" err="1">
                <a:latin typeface="+mj-lt"/>
                <a:ea typeface="宋体" pitchFamily="2" charset="-122"/>
                <a:cs typeface="Calibri" pitchFamily="34" charset="0"/>
              </a:rPr>
              <a:t>Xxxx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		</a:t>
            </a:r>
            <a:r>
              <a:rPr lang="en-GB" altLang="zh-CN" sz="3206" dirty="0" err="1">
                <a:latin typeface="+mj-lt"/>
                <a:ea typeface="宋体" pitchFamily="2" charset="-122"/>
                <a:cs typeface="Calibri" pitchFamily="34" charset="0"/>
              </a:rPr>
              <a:t>Xxxx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		Xxx		</a:t>
            </a:r>
            <a:r>
              <a:rPr lang="en-GB" altLang="zh-CN" sz="3206" dirty="0" err="1">
                <a:latin typeface="+mj-lt"/>
                <a:ea typeface="宋体" pitchFamily="2" charset="-122"/>
                <a:cs typeface="Calibri" pitchFamily="34" charset="0"/>
              </a:rPr>
              <a:t>Xxxx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	         </a:t>
            </a:r>
            <a:r>
              <a:rPr lang="en-GB" altLang="zh-CN" sz="3206" dirty="0" err="1">
                <a:latin typeface="+mj-lt"/>
                <a:ea typeface="宋体" pitchFamily="2" charset="-122"/>
                <a:cs typeface="Calibri" pitchFamily="34" charset="0"/>
              </a:rPr>
              <a:t>Xxxxxx</a:t>
            </a:r>
            <a:endParaRPr lang="en-GB" altLang="zh-CN" sz="3206" dirty="0">
              <a:latin typeface="+mj-lt"/>
              <a:ea typeface="宋体" pitchFamily="2" charset="-122"/>
              <a:cs typeface="Calibri" pitchFamily="34" charset="0"/>
            </a:endParaRPr>
          </a:p>
          <a:p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_________________________________________________________________</a:t>
            </a:r>
          </a:p>
          <a:p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X		X		X </a:t>
            </a:r>
            <a:r>
              <a:rPr lang="en-GB" altLang="zh-CN" sz="3206" dirty="0" err="1">
                <a:latin typeface="+mj-lt"/>
                <a:ea typeface="宋体" pitchFamily="2" charset="-122"/>
                <a:cs typeface="Calibri" pitchFamily="34" charset="0"/>
              </a:rPr>
              <a:t>X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 </a:t>
            </a:r>
            <a:r>
              <a:rPr lang="en-GB" altLang="zh-CN" sz="3206" dirty="0" err="1">
                <a:latin typeface="+mj-lt"/>
                <a:ea typeface="宋体" pitchFamily="2" charset="-122"/>
                <a:cs typeface="Calibri" pitchFamily="34" charset="0"/>
              </a:rPr>
              <a:t>X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 	XX		X</a:t>
            </a:r>
          </a:p>
          <a:p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XX   		XXX  	XX		X		XX   </a:t>
            </a:r>
          </a:p>
          <a:p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XXX		X		X		XXX		XXX</a:t>
            </a:r>
          </a:p>
          <a:p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XXXX	XX 		X		X		X</a:t>
            </a:r>
          </a:p>
          <a:p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X XX	XXX		XX		XXX		XXXXX</a:t>
            </a:r>
          </a:p>
          <a:p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_________________________________________________________________</a:t>
            </a:r>
          </a:p>
          <a:p>
            <a:endParaRPr lang="en-US" altLang="zh-CN" sz="3206" dirty="0">
              <a:latin typeface="+mj-lt"/>
              <a:ea typeface="宋体" pitchFamily="2" charset="-122"/>
              <a:cs typeface="Calibri" pitchFamily="34" charset="0"/>
            </a:endParaRPr>
          </a:p>
        </p:txBody>
      </p:sp>
      <p:sp>
        <p:nvSpPr>
          <p:cNvPr id="2062" name="Text Box 7329"/>
          <p:cNvSpPr txBox="1">
            <a:spLocks noChangeArrowheads="1"/>
          </p:cNvSpPr>
          <p:nvPr/>
        </p:nvSpPr>
        <p:spPr bwMode="auto">
          <a:xfrm>
            <a:off x="15649750" y="29827667"/>
            <a:ext cx="13563856" cy="667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zh-CN" sz="4275" b="1" dirty="0">
                <a:solidFill>
                  <a:srgbClr val="3333FF"/>
                </a:solidFill>
                <a:latin typeface="+mj-lt"/>
                <a:ea typeface="宋体" pitchFamily="2" charset="-122"/>
                <a:cs typeface="Calibri" pitchFamily="34" charset="0"/>
              </a:rPr>
              <a:t>Others 2</a:t>
            </a:r>
            <a:endParaRPr lang="en-GB" altLang="zh-CN" sz="3206" dirty="0">
              <a:solidFill>
                <a:srgbClr val="3333FF"/>
              </a:solidFill>
              <a:latin typeface="+mj-lt"/>
              <a:ea typeface="宋体" pitchFamily="2" charset="-122"/>
              <a:cs typeface="Calibri" pitchFamily="34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Do not change the font sizes in the template, l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eave one clear line between sections.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The number of figures and tables should be no more than five in total.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Footnotes should appear at the bottom of the poster.</a:t>
            </a:r>
            <a:endParaRPr lang="en-US" altLang="zh-CN" sz="3206" dirty="0">
              <a:latin typeface="+mj-lt"/>
              <a:ea typeface="宋体" pitchFamily="2" charset="-122"/>
              <a:cs typeface="Calibri" pitchFamily="34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Sponsor and financial support acknowledgments are placed in the unnumbered footnote.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The corresponding author’s contact email would be placed on the bottom of the poster.</a:t>
            </a:r>
            <a:endParaRPr lang="en-GB" altLang="zh-CN" sz="3206" dirty="0">
              <a:latin typeface="+mj-lt"/>
              <a:ea typeface="宋体" pitchFamily="2" charset="-122"/>
              <a:cs typeface="Calibri" pitchFamily="34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endParaRPr lang="en-GB" altLang="zh-CN" sz="3206" dirty="0">
              <a:latin typeface="+mj-lt"/>
              <a:ea typeface="宋体" pitchFamily="2" charset="-122"/>
              <a:cs typeface="Calibri" pitchFamily="34" charset="0"/>
            </a:endParaRPr>
          </a:p>
        </p:txBody>
      </p:sp>
      <p:sp>
        <p:nvSpPr>
          <p:cNvPr id="2063" name="Text Box 7330"/>
          <p:cNvSpPr txBox="1">
            <a:spLocks noChangeArrowheads="1"/>
          </p:cNvSpPr>
          <p:nvPr/>
        </p:nvSpPr>
        <p:spPr bwMode="auto">
          <a:xfrm>
            <a:off x="827856" y="29824464"/>
            <a:ext cx="14045249" cy="617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zh-CN" sz="4275" b="1" dirty="0">
                <a:solidFill>
                  <a:srgbClr val="3333FF"/>
                </a:solidFill>
                <a:latin typeface="+mj-lt"/>
                <a:ea typeface="宋体" pitchFamily="2" charset="-122"/>
                <a:cs typeface="Calibri" pitchFamily="34" charset="0"/>
              </a:rPr>
              <a:t>Others 1</a:t>
            </a:r>
            <a:endParaRPr lang="en-GB" altLang="zh-CN" sz="3206" dirty="0">
              <a:solidFill>
                <a:srgbClr val="3333FF"/>
              </a:solidFill>
              <a:latin typeface="+mj-lt"/>
              <a:ea typeface="宋体" pitchFamily="2" charset="-122"/>
              <a:cs typeface="Calibri" pitchFamily="34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Do not change the font sizes in the template, l</a:t>
            </a: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eave one clear line between sections.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The number of figures and tables should be no more than five in total.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GB" altLang="zh-CN" sz="3206" dirty="0">
                <a:latin typeface="+mj-lt"/>
                <a:ea typeface="宋体" pitchFamily="2" charset="-122"/>
                <a:cs typeface="Calibri" pitchFamily="34" charset="0"/>
              </a:rPr>
              <a:t>Footnotes should appear at the bottom of the poster.</a:t>
            </a:r>
            <a:endParaRPr lang="en-US" altLang="zh-CN" sz="3206" dirty="0">
              <a:latin typeface="+mj-lt"/>
              <a:ea typeface="宋体" pitchFamily="2" charset="-122"/>
              <a:cs typeface="Calibri" pitchFamily="34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Sponsor and financial support acknowledgments are placed in the unnumbered footnote.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altLang="zh-CN" sz="3206" dirty="0">
                <a:latin typeface="+mj-lt"/>
                <a:ea typeface="宋体" pitchFamily="2" charset="-122"/>
                <a:cs typeface="Calibri" pitchFamily="34" charset="0"/>
              </a:rPr>
              <a:t>The corresponding author’s contact email would be placed on the bottom of the poster.</a:t>
            </a:r>
            <a:endParaRPr lang="en-GB" altLang="zh-CN" sz="3206" dirty="0">
              <a:latin typeface="+mj-lt"/>
              <a:ea typeface="宋体" pitchFamily="2" charset="-122"/>
              <a:cs typeface="Calibri" pitchFamily="34" charset="0"/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endParaRPr lang="en-GB" altLang="zh-CN" sz="3206" dirty="0">
              <a:latin typeface="+mj-lt"/>
              <a:ea typeface="宋体" pitchFamily="2" charset="-122"/>
              <a:cs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962869" y="19458245"/>
            <a:ext cx="322524" cy="751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286" dirty="0">
                <a:latin typeface="+mj-lt"/>
              </a:rPr>
              <a:t>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834D4FC-1544-4B39-94AE-FD77DD2C4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64397"/>
            <a:ext cx="184731" cy="585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028B89-5CB3-CA05-23D5-3FDF4B870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5" r="28675" b="12370"/>
          <a:stretch>
            <a:fillRect/>
          </a:stretch>
        </p:blipFill>
        <p:spPr>
          <a:xfrm>
            <a:off x="184731" y="521598"/>
            <a:ext cx="6887979" cy="35760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721EE-8309-19CF-95CF-D88D85D6C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90" t="16218" b="35653"/>
          <a:stretch>
            <a:fillRect/>
          </a:stretch>
        </p:blipFill>
        <p:spPr>
          <a:xfrm>
            <a:off x="23634550" y="977320"/>
            <a:ext cx="6102657" cy="32495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495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宋体</vt:lpstr>
      <vt:lpstr>Times New Roman</vt:lpstr>
      <vt:lpstr>Default Design</vt:lpstr>
      <vt:lpstr>Title of the Paper in Bold Letters</vt:lpstr>
    </vt:vector>
  </TitlesOfParts>
  <Company>IMMPETUS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Template 1</dc:title>
  <dc:creator>Max Meng</dc:creator>
  <cp:lastModifiedBy>ai429-staff03</cp:lastModifiedBy>
  <cp:revision>127</cp:revision>
  <cp:lastPrinted>2000-05-22T15:29:58Z</cp:lastPrinted>
  <dcterms:created xsi:type="dcterms:W3CDTF">2000-03-21T10:33:07Z</dcterms:created>
  <dcterms:modified xsi:type="dcterms:W3CDTF">2026-10-25T08:59:08Z</dcterms:modified>
</cp:coreProperties>
</file>